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6" r:id="rId6"/>
    <p:sldId id="260" r:id="rId7"/>
    <p:sldId id="262" r:id="rId8"/>
    <p:sldId id="267" r:id="rId9"/>
    <p:sldId id="268" r:id="rId10"/>
    <p:sldId id="275" r:id="rId11"/>
    <p:sldId id="276" r:id="rId12"/>
    <p:sldId id="274" r:id="rId13"/>
    <p:sldId id="272" r:id="rId14"/>
    <p:sldId id="273" r:id="rId15"/>
    <p:sldId id="277" r:id="rId16"/>
    <p:sldId id="278" r:id="rId17"/>
    <p:sldId id="279" r:id="rId18"/>
    <p:sldId id="280" r:id="rId19"/>
    <p:sldId id="281" r:id="rId20"/>
    <p:sldId id="283" r:id="rId21"/>
    <p:sldId id="282" r:id="rId22"/>
    <p:sldId id="26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0112970-560D-47E0-B585-66D54EF64BEB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25E956-3DD1-4FBC-BE2D-CB2BD7E6B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112970-560D-47E0-B585-66D54EF64BEB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5E956-3DD1-4FBC-BE2D-CB2BD7E6B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112970-560D-47E0-B585-66D54EF64BEB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5E956-3DD1-4FBC-BE2D-CB2BD7E6B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112970-560D-47E0-B585-66D54EF64BEB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5E956-3DD1-4FBC-BE2D-CB2BD7E6B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112970-560D-47E0-B585-66D54EF64BEB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5E956-3DD1-4FBC-BE2D-CB2BD7E6B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112970-560D-47E0-B585-66D54EF64BEB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5E956-3DD1-4FBC-BE2D-CB2BD7E6B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112970-560D-47E0-B585-66D54EF64BEB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5E956-3DD1-4FBC-BE2D-CB2BD7E6B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112970-560D-47E0-B585-66D54EF64BEB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5E956-3DD1-4FBC-BE2D-CB2BD7E6B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112970-560D-47E0-B585-66D54EF64BEB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5E956-3DD1-4FBC-BE2D-CB2BD7E6B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0112970-560D-47E0-B585-66D54EF64BEB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5E956-3DD1-4FBC-BE2D-CB2BD7E6B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0112970-560D-47E0-B585-66D54EF64BEB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25E956-3DD1-4FBC-BE2D-CB2BD7E6B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0112970-560D-47E0-B585-66D54EF64BEB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725E956-3DD1-4FBC-BE2D-CB2BD7E6B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48680"/>
            <a:ext cx="1654175" cy="15795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476672"/>
            <a:ext cx="5257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Волжский филиал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ГАПОУ «Волгоградский медицинский колледж»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067" y="1412776"/>
            <a:ext cx="827893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Школа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Педагогического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Мастерства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Конкурентоспособный специалист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результат формирования профессиональных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компетенций обучающихся в системе СПО»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6216" y="4293096"/>
            <a:ext cx="1890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Василенко Н.Г.,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Усачева И.А.</a:t>
            </a:r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преподаватели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5949280"/>
            <a:ext cx="172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екабрь 2022 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0"/>
            <a:ext cx="381000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19672" y="5517232"/>
            <a:ext cx="6419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регидности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затылочных мышц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0"/>
            <a:ext cx="37528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83768" y="5877272"/>
            <a:ext cx="467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Определение симптома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Кернига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67056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5301208"/>
            <a:ext cx="7528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Самостоятельная работа студентов в малых группах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5339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584" y="5589240"/>
            <a:ext cx="7743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Отработка на фантоме аускультации клапанов сердца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46005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99592" y="5589240"/>
            <a:ext cx="8091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Отработка на фантоме сравнительной перкуссии легких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608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5.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 ролик.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51625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79712" y="5877272"/>
            <a:ext cx="5448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Самостоятельная работа с пациентом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8640"/>
            <a:ext cx="41148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1720" y="5805264"/>
            <a:ext cx="5448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Самостоятельная работа с пациентом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4503617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7704" y="5373216"/>
            <a:ext cx="5283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Отработка алгоритма «Запись ЭКГ»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Lenovo\Downloads\IMG_20221108_130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0"/>
            <a:ext cx="3996444" cy="53285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5373216"/>
            <a:ext cx="5283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Отработка алгоритма «Запись ЭКГ»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1268760"/>
            <a:ext cx="66247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Высокий уровень конкурентоспособности выпускников средних профессиональных учебных заведений лежит в основе их трудоустройства по специальности.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12441"/>
          <a:stretch>
            <a:fillRect/>
          </a:stretch>
        </p:blipFill>
        <p:spPr bwMode="auto">
          <a:xfrm>
            <a:off x="2051720" y="0"/>
            <a:ext cx="523875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1720" y="5445224"/>
            <a:ext cx="5621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с документацией кабинета ЭКГ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55576" y="764704"/>
            <a:ext cx="777686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образом,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практико-ориентированность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диалог позволяют студентам приобрести необходимый минимум профессиональных умений и навыков, опыт организаторской работы, систему теоретических знаний, профессиональную мобильность и компетентность, что соответствует образовательному стандарту и делает наших выпускников конкурентоспособными.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Подумай о жизни\позитив в каптинках\bla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4365104"/>
            <a:ext cx="4025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cs typeface="Arabic Typesetting" pitchFamily="66" charset="-78"/>
              </a:rPr>
              <a:t>за</a:t>
            </a:r>
            <a:r>
              <a:rPr lang="ru-RU" sz="5400" b="1" i="1" dirty="0" smtClean="0">
                <a:cs typeface="Arabic Typesetting" pitchFamily="66" charset="-78"/>
              </a:rPr>
              <a:t> </a:t>
            </a:r>
            <a:r>
              <a:rPr lang="ru-RU" sz="5400" b="1" i="1" dirty="0" smtClean="0">
                <a:solidFill>
                  <a:schemeClr val="bg1"/>
                </a:solidFill>
                <a:cs typeface="Arabic Typesetting" pitchFamily="66" charset="-78"/>
              </a:rPr>
              <a:t>внимание</a:t>
            </a:r>
            <a:endParaRPr lang="ru-RU" sz="5400" b="1" i="1" dirty="0">
              <a:solidFill>
                <a:schemeClr val="bg1"/>
              </a:solidFill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cio.sherb.obr55.ru/files/2022/03/%D1%84%D0%B3%D0%BE%D1%81-2.jpg"/>
          <p:cNvPicPr>
            <a:picLocks noChangeAspect="1" noChangeArrowheads="1"/>
          </p:cNvPicPr>
          <p:nvPr/>
        </p:nvPicPr>
        <p:blipFill>
          <a:blip r:embed="rId2" cstate="print"/>
          <a:srcRect b="23750"/>
          <a:stretch>
            <a:fillRect/>
          </a:stretch>
        </p:blipFill>
        <p:spPr bwMode="auto">
          <a:xfrm>
            <a:off x="0" y="-1"/>
            <a:ext cx="9144000" cy="5229201"/>
          </a:xfrm>
          <a:prstGeom prst="rect">
            <a:avLst/>
          </a:prstGeom>
          <a:noFill/>
        </p:spPr>
      </p:pic>
      <p:pic>
        <p:nvPicPr>
          <p:cNvPr id="5" name="Picture 2" descr="http://rcio.sherb.obr55.ru/files/2022/03/%D1%84%D0%B3%D0%BE%D1%81-2.jpg"/>
          <p:cNvPicPr>
            <a:picLocks noChangeAspect="1" noChangeArrowheads="1"/>
          </p:cNvPicPr>
          <p:nvPr/>
        </p:nvPicPr>
        <p:blipFill>
          <a:blip r:embed="rId2" cstate="print"/>
          <a:srcRect l="54725" t="77300" r="1963"/>
          <a:stretch>
            <a:fillRect/>
          </a:stretch>
        </p:blipFill>
        <p:spPr bwMode="auto">
          <a:xfrm>
            <a:off x="5004048" y="5013176"/>
            <a:ext cx="3960440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83568" y="260648"/>
            <a:ext cx="777686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Компетентностный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подход в подготовке специалистов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объективные реалии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нашего времени.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Знания, умения и навыки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единицы культуры и ее ценностей, а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компетенции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единицы рыночной экономики и профессиональной деятельности.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9" name="Picture 5" descr="https://forexdengi.com/filedata/fetch?id=27433133"/>
          <p:cNvPicPr>
            <a:picLocks noChangeAspect="1" noChangeArrowheads="1"/>
          </p:cNvPicPr>
          <p:nvPr/>
        </p:nvPicPr>
        <p:blipFill>
          <a:blip r:embed="rId2" cstate="print"/>
          <a:srcRect l="7589" t="4167" r="6399" b="8333"/>
          <a:stretch>
            <a:fillRect/>
          </a:stretch>
        </p:blipFill>
        <p:spPr bwMode="auto">
          <a:xfrm>
            <a:off x="5580112" y="1412776"/>
            <a:ext cx="2448272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55576" y="548680"/>
            <a:ext cx="777686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Поэтапное формирование профессиональных компетенций личности студента в соответствии с ФГОС СПО с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ипользованием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практико-ориентированного подхода к обучению в образовательном учреждении, применение практико-ориентированных технологий, является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основной задачей современного образования.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 descr="https://us.123rf.com/450wm/pixdesign123/pixdesign1231305/pixdesign123130500138/19982968-3d-white-people-as-doctor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https://us.123rf.com/450wm/pixdesign123/pixdesign1231305/pixdesign123130500138/19982968-3d-white-people-as-doctor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27584" y="692696"/>
            <a:ext cx="777686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подход –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связь практико-ориентированного обучения с формированием профессионального опыта студентов при погружении их в профессиональную среду в ходе учебной, производственной и преддипломной практики.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https://arkb.adg.medobl.ru/media/2020/01/30/1250197700/D2GXPZ3XgAAmV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365104"/>
            <a:ext cx="3576482" cy="2044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s://us.123rf.com/450wm/pixdesign123/pixdesign1231305/pixdesign123130500138/19982968-3d-white-people-as-doctor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us.123rf.com/450wm/pixdesign123/pixdesign1231305/pixdesign123130500138/19982968-3d-white-people-as-doctor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27584" y="764704"/>
            <a:ext cx="734481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Второй подход –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 профессионально - ориентированных технологий обучения и методик моделирования фрагментов будущей профессиональной деятельности на основе использования возможностей профессионально направленного изучения профильных и непрофильных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дисциплин.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https://i.pinimg.com/736x/62/f2/50/62f250cbcf53e9b72ffcf16e9d729159.jpg"/>
          <p:cNvPicPr>
            <a:picLocks noChangeAspect="1" noChangeArrowheads="1"/>
          </p:cNvPicPr>
          <p:nvPr/>
        </p:nvPicPr>
        <p:blipFill>
          <a:blip r:embed="rId2" cstate="print"/>
          <a:srcRect l="16667" t="16667" r="18518" b="12963"/>
          <a:stretch>
            <a:fillRect/>
          </a:stretch>
        </p:blipFill>
        <p:spPr bwMode="auto">
          <a:xfrm>
            <a:off x="6372200" y="3933056"/>
            <a:ext cx="2520280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48680"/>
            <a:ext cx="7200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Третий – основной подход - практико-ориентированное образование направлено на приобретение кроме знаний, умений, навыков - опыта практической деятельности с целью достижения профессионально и социально значимых компетентностей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kartinkin.net/uploads/posts/2022-02/1645987681_42-kartinkin-net-p-medik-kartinki-46.jpg"/>
          <p:cNvPicPr>
            <a:picLocks noChangeAspect="1" noChangeArrowheads="1"/>
          </p:cNvPicPr>
          <p:nvPr/>
        </p:nvPicPr>
        <p:blipFill>
          <a:blip r:embed="rId2" cstate="print"/>
          <a:srcRect t="7682" r="5979"/>
          <a:stretch>
            <a:fillRect/>
          </a:stretch>
        </p:blipFill>
        <p:spPr bwMode="auto">
          <a:xfrm>
            <a:off x="5188580" y="3933056"/>
            <a:ext cx="3955420" cy="2924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99592" y="548680"/>
            <a:ext cx="727280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деятельностно-компетентностном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подходе традиционная триада дополняется новой дидактической единицей: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ЗНАНИЯ 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УМЕНИЯ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НАВЫКИ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ДЕЯТЕЛЬНОСТИ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572000" y="2708920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572000" y="3573016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572000" y="4509120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239</TotalTime>
  <Words>277</Words>
  <Application>Microsoft Office PowerPoint</Application>
  <PresentationFormat>Экран (4:3)</PresentationFormat>
  <Paragraphs>50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Пользовател</cp:lastModifiedBy>
  <cp:revision>28</cp:revision>
  <dcterms:created xsi:type="dcterms:W3CDTF">2021-12-05T12:56:14Z</dcterms:created>
  <dcterms:modified xsi:type="dcterms:W3CDTF">2023-01-09T10:55:17Z</dcterms:modified>
</cp:coreProperties>
</file>