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5" r:id="rId29"/>
    <p:sldId id="282" r:id="rId30"/>
    <p:sldId id="283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494F8-1A7A-9214-8319-400EC4A8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D145A7-56D4-CC61-8956-2AE6472FE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725D4A-45D3-0900-9B43-B1926F3E6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B96B-D3E4-44F9-A9A7-141FE58589A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5DCAA3-8FE8-9E1D-40CC-72BDF57BD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850690-B0A1-96AF-EEC8-6A58B9FD2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7A1D-9D3F-4896-A43B-7A26E4D75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28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CF48A-2C02-B6CD-D587-D11917E4C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B04430-BC2B-6159-3DA3-C55A13D45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404250-DF9C-59B2-FF7D-0C4723DF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B96B-D3E4-44F9-A9A7-141FE58589A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305BAE-A703-991E-29DB-62F881617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4EAD3E-D934-A835-F401-EA5C810C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7A1D-9D3F-4896-A43B-7A26E4D75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68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312561-5428-1166-C169-664BB72D9E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9B7F45-F734-31F6-7B06-0ED39A8D0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074887-CF1A-67F6-4D2A-BBEB70354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B96B-D3E4-44F9-A9A7-141FE58589A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1ED0F-3762-DC40-45C2-43A480E23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BDFACE-89D8-856F-14DB-2C068ABBD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7A1D-9D3F-4896-A43B-7A26E4D75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81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9384A-0D42-BB4B-CF49-9342B29D8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88FEFC-6AE4-632E-2C44-AED426302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2F2C3A-37BB-C953-48E1-123CA6DE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B96B-D3E4-44F9-A9A7-141FE58589A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DDE5C3-2E2B-FFA3-116D-82553713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345A39-3CCC-649F-F8C5-0C504B09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7A1D-9D3F-4896-A43B-7A26E4D75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30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10E9E-A7BB-8E4B-64B9-8688DA54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C25C35-7A5A-C8B2-2E0D-D621F9C56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C683B3-A800-0785-F8EA-A1C10BB8A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B96B-D3E4-44F9-A9A7-141FE58589A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38D64C-6FB5-DB4B-EFE5-26AAA974F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11C712-443B-C117-FE1B-369CB26D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7A1D-9D3F-4896-A43B-7A26E4D75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49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527683-77C1-4141-61C9-5183A05AC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76C473-09EC-083F-0A25-A0ED61AAE1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6A184B-69D8-35FB-1C74-09C7C9D11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F7852E-8D46-FC1E-FECB-AAE72C890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B96B-D3E4-44F9-A9A7-141FE58589A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7E4590-BA9D-74E6-08EF-FCB57EB4A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D7A12A-BA9A-E6E7-6DEF-0FA2696E2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7A1D-9D3F-4896-A43B-7A26E4D75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71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11827-07BE-A7AB-C855-1D306CC61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0DF845-5595-3B02-76FD-F5C0F04A0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53A688-15FA-A4CC-7175-517DED4B3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B7E9D2-4448-A95A-BB8E-643B7742C0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06657A-CF99-9833-197C-B9E74CF50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BC4413D-CF82-EFC2-274C-FAE0228E4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B96B-D3E4-44F9-A9A7-141FE58589A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CDED7C-2F44-1344-7905-C51C4B3A8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7E5E8B-2DB8-4376-7487-7C66B677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7A1D-9D3F-4896-A43B-7A26E4D75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26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C1101-6B68-131F-8BC3-4CFDAE096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34FB53F-8400-A8B9-CA25-22AD85316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B96B-D3E4-44F9-A9A7-141FE58589A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271C55-BC18-11E3-253A-7A8DACBC7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EF4CBC-3C11-6D85-A509-40EFD061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7A1D-9D3F-4896-A43B-7A26E4D75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39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54D0C0-B4D0-8FE2-A0F3-13A92BCF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B96B-D3E4-44F9-A9A7-141FE58589A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5B4EDE-A14A-AD88-E309-56C4FD656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93840A-C268-C450-D69A-6A75C8A78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7A1D-9D3F-4896-A43B-7A26E4D75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838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0D815-7FA1-C48C-58CF-3F5E03A76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C47F61-D3C7-2E85-800C-ACADE0A21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9DA156-1A53-D421-C93F-F73158E24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EAB15D-7A5B-696F-5CE8-FDE8FD69A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B96B-D3E4-44F9-A9A7-141FE58589A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3A548F-0A39-1024-B570-3280BEEF2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B5F04C-CACB-3AF8-88CA-3E6EECE62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7A1D-9D3F-4896-A43B-7A26E4D75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43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B280D-6D32-6AD2-F1F3-A0C5A33C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5810D35-526F-3B8A-80B9-062793EEF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848DA7-EE02-D7D8-AF66-DAA1357DE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6B42C2-06A9-416B-6A74-3C53CEAE6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B96B-D3E4-44F9-A9A7-141FE58589A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71BE43-F0B3-E8D2-FD65-BBEE9ED5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E6E9F6-6613-9229-FD10-754E2E4A7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7A1D-9D3F-4896-A43B-7A26E4D75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26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D0034-1D2C-B84A-75B8-3842E8D9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7A6456-CFFF-E891-96E6-333825B4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7557E-8E42-26D4-534E-D1FA5D4051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5B96B-D3E4-44F9-A9A7-141FE58589A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880BDA-2B00-9B20-3594-992D8B1EF6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39C681-81EC-AA33-5C6E-FC9264434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7A1D-9D3F-4896-A43B-7A26E4D75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62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УЛЛИНГ Подготовила: практический психолог">
            <a:extLst>
              <a:ext uri="{FF2B5EF4-FFF2-40B4-BE49-F238E27FC236}">
                <a16:creationId xmlns:a16="http://schemas.microsoft.com/office/drawing/2014/main" id="{CFF1942E-0916-C104-677D-1C9C97095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C02B18-69BF-B246-5A1A-547842D14309}"/>
              </a:ext>
            </a:extLst>
          </p:cNvPr>
          <p:cNvSpPr/>
          <p:nvPr/>
        </p:nvSpPr>
        <p:spPr>
          <a:xfrm>
            <a:off x="443060" y="4062953"/>
            <a:ext cx="5652940" cy="14331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Подготовила педагог – психолог Золотухина Н.А.</a:t>
            </a: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Декабрь 2022</a:t>
            </a:r>
          </a:p>
        </p:txBody>
      </p:sp>
    </p:spTree>
    <p:extLst>
      <p:ext uri="{BB962C8B-B14F-4D97-AF65-F5344CB8AC3E}">
        <p14:creationId xmlns:p14="http://schemas.microsoft.com/office/powerpoint/2010/main" val="806970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ризнаки ребенка агрессора">
            <a:extLst>
              <a:ext uri="{FF2B5EF4-FFF2-40B4-BE49-F238E27FC236}">
                <a16:creationId xmlns:a16="http://schemas.microsoft.com/office/drawing/2014/main" id="{9B25CE46-3FAF-7ED6-FCD6-CC018995A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404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Насильники в школе">
            <a:extLst>
              <a:ext uri="{FF2B5EF4-FFF2-40B4-BE49-F238E27FC236}">
                <a16:creationId xmlns:a16="http://schemas.microsoft.com/office/drawing/2014/main" id="{04BA98B4-0A89-F667-7B36-029307F8B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095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Жертвы школьного буллинга физические недостатки – носящие очки, со сниженным слухом или с двигательными нарушениями (например, при">
            <a:extLst>
              <a:ext uri="{FF2B5EF4-FFF2-40B4-BE49-F238E27FC236}">
                <a16:creationId xmlns:a16="http://schemas.microsoft.com/office/drawing/2014/main" id="{FAE41D06-16AB-56D7-9878-1DE0C7493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278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Показатели поведения жертвы">
            <a:extLst>
              <a:ext uri="{FF2B5EF4-FFF2-40B4-BE49-F238E27FC236}">
                <a16:creationId xmlns:a16="http://schemas.microsoft.com/office/drawing/2014/main" id="{B45E4A5A-C582-7F24-EF76-2DECE5E7F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488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Наблюдатели АКТИВНЫЕ ПОМОЩНИКИ подкрепляют действие буллера (улыбками, смешками, поддакиванием); могут подначивать, провоцировать">
            <a:extLst>
              <a:ext uri="{FF2B5EF4-FFF2-40B4-BE49-F238E27FC236}">
                <a16:creationId xmlns:a16="http://schemas.microsoft.com/office/drawing/2014/main" id="{DFA3D217-7FB2-8F54-9969-91FC6CACA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600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Защитники Наличие даже ОДНОГО противника буллинга в классе может изменить ситуацию к лучшему">
            <a:extLst>
              <a:ext uri="{FF2B5EF4-FFF2-40B4-BE49-F238E27FC236}">
                <a16:creationId xmlns:a16="http://schemas.microsoft.com/office/drawing/2014/main" id="{2F0F3CB8-0B07-C4F4-186F-531361D1E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82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оследствия школьного насилия">
            <a:extLst>
              <a:ext uri="{FF2B5EF4-FFF2-40B4-BE49-F238E27FC236}">
                <a16:creationId xmlns:a16="http://schemas.microsoft.com/office/drawing/2014/main" id="{64FE5851-9DEC-BDA9-609B-729CC6560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988"/>
            <a:ext cx="12192000" cy="692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957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Возможные последствия Последствия">
            <a:extLst>
              <a:ext uri="{FF2B5EF4-FFF2-40B4-BE49-F238E27FC236}">
                <a16:creationId xmlns:a16="http://schemas.microsoft.com/office/drawing/2014/main" id="{B096E1B1-E129-46EE-16ED-BCC599D34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529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Технология реагирования на выявленные или установленные факты буллинга">
            <a:extLst>
              <a:ext uri="{FF2B5EF4-FFF2-40B4-BE49-F238E27FC236}">
                <a16:creationId xmlns:a16="http://schemas.microsoft.com/office/drawing/2014/main" id="{0F8BA730-82E8-2FD4-5DFF-ACBC92C3E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484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Стратегия поведения взрослого">
            <a:extLst>
              <a:ext uri="{FF2B5EF4-FFF2-40B4-BE49-F238E27FC236}">
                <a16:creationId xmlns:a16="http://schemas.microsoft.com/office/drawing/2014/main" id="{FE9E4229-D8CB-7CF8-A4A9-059D83C40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22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Буллинг — это длительное физическое или психическое насилие со стороны индивида или группы в отношении индивида, не способного защитить себя в данной ситуации">
            <a:extLst>
              <a:ext uri="{FF2B5EF4-FFF2-40B4-BE49-F238E27FC236}">
                <a16:creationId xmlns:a16="http://schemas.microsoft.com/office/drawing/2014/main" id="{C4B3A2EB-809A-0387-3ACE-737E08570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344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Скажите ребенку:">
            <a:extLst>
              <a:ext uri="{FF2B5EF4-FFF2-40B4-BE49-F238E27FC236}">
                <a16:creationId xmlns:a16="http://schemas.microsoft.com/office/drawing/2014/main" id="{680C5549-91C5-0E60-7239-AD4F2F8DB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670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Памятка для родителей">
            <a:extLst>
              <a:ext uri="{FF2B5EF4-FFF2-40B4-BE49-F238E27FC236}">
                <a16:creationId xmlns:a16="http://schemas.microsoft.com/office/drawing/2014/main" id="{50C7FF57-2E42-6F28-C4E2-B86BF9729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820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AB81A94D-5C41-3080-B40A-756B60773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9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Если профилактические меры не помогли, и ребёнок оказался жертвой буллинга, родители должны:">
            <a:extLst>
              <a:ext uri="{FF2B5EF4-FFF2-40B4-BE49-F238E27FC236}">
                <a16:creationId xmlns:a16="http://schemas.microsoft.com/office/drawing/2014/main" id="{99741C8F-3457-7BE9-3F34-7F6C493BC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199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Обучение выходу из буллинга Притвориться невидимым">
            <a:extLst>
              <a:ext uri="{FF2B5EF4-FFF2-40B4-BE49-F238E27FC236}">
                <a16:creationId xmlns:a16="http://schemas.microsoft.com/office/drawing/2014/main" id="{36A2847C-F770-CC1A-8966-E48CA0547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57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942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Психологические рекомендации агрессору">
            <a:extLst>
              <a:ext uri="{FF2B5EF4-FFF2-40B4-BE49-F238E27FC236}">
                <a16:creationId xmlns:a16="http://schemas.microsoft.com/office/drawing/2014/main" id="{00A43923-09FC-4538-7690-47C65BB2F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200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Что можно сделать, если столкнулись с ситуацией кибербуллинга?">
            <a:extLst>
              <a:ext uri="{FF2B5EF4-FFF2-40B4-BE49-F238E27FC236}">
                <a16:creationId xmlns:a16="http://schemas.microsoft.com/office/drawing/2014/main" id="{6FDF4BC1-4BCE-9C2C-AD31-B0BD8C8DE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923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44DCEE-F615-B8A2-9AE1-3A14E16EA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32232"/>
            <a:ext cx="9753600" cy="619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88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0B624D-57ED-41C0-4A14-64A9A303D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30" y="332603"/>
            <a:ext cx="11673191" cy="59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41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Список литературы Агрессия детей и подростков /">
            <a:extLst>
              <a:ext uri="{FF2B5EF4-FFF2-40B4-BE49-F238E27FC236}">
                <a16:creationId xmlns:a16="http://schemas.microsoft.com/office/drawing/2014/main" id="{29C571C2-4EDB-A315-DD4D-32AEF9701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255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татистика Согласно зарубежной статистике, в разных учебных заведениях от 4 до 50% учеников сталкивается с буллингом">
            <a:extLst>
              <a:ext uri="{FF2B5EF4-FFF2-40B4-BE49-F238E27FC236}">
                <a16:creationId xmlns:a16="http://schemas.microsoft.com/office/drawing/2014/main" id="{1A4D3680-6599-C5FA-CBE4-16A2058AE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138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18B7EB69-F60A-BFF7-744E-C43251CA0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794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Основные характеристики буллинга">
            <a:extLst>
              <a:ext uri="{FF2B5EF4-FFF2-40B4-BE49-F238E27FC236}">
                <a16:creationId xmlns:a16="http://schemas.microsoft.com/office/drawing/2014/main" id="{9C16CBEB-4D11-4028-EB76-84D9A8858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840"/>
            <a:ext cx="12192000" cy="694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351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975550B-05FC-EBBD-2FB9-A23798623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872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Виды школьного насилия">
            <a:extLst>
              <a:ext uri="{FF2B5EF4-FFF2-40B4-BE49-F238E27FC236}">
                <a16:creationId xmlns:a16="http://schemas.microsoft.com/office/drawing/2014/main" id="{5C9D9102-2470-5B4C-3874-E12FAAE75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270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аспределение ролей в буллинге">
            <a:extLst>
              <a:ext uri="{FF2B5EF4-FFF2-40B4-BE49-F238E27FC236}">
                <a16:creationId xmlns:a16="http://schemas.microsoft.com/office/drawing/2014/main" id="{C97749A9-4D6A-A30B-A5C6-8B6356B14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251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Распределение ролей в буллинге">
            <a:extLst>
              <a:ext uri="{FF2B5EF4-FFF2-40B4-BE49-F238E27FC236}">
                <a16:creationId xmlns:a16="http://schemas.microsoft.com/office/drawing/2014/main" id="{474672F9-BA74-F3DC-0792-813C6207E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239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Инициаторы травли -буллеры Неуравновешенность, самовлюбленность">
            <a:extLst>
              <a:ext uri="{FF2B5EF4-FFF2-40B4-BE49-F238E27FC236}">
                <a16:creationId xmlns:a16="http://schemas.microsoft.com/office/drawing/2014/main" id="{01A09FF8-D9C2-0E19-7234-AD0F078E3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4660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</Words>
  <Application>Microsoft Office PowerPoint</Application>
  <PresentationFormat>Широкоэкранный</PresentationFormat>
  <Paragraphs>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Волжский 3</dc:creator>
  <cp:lastModifiedBy>Волжский 3</cp:lastModifiedBy>
  <cp:revision>3</cp:revision>
  <dcterms:created xsi:type="dcterms:W3CDTF">2022-12-06T11:51:30Z</dcterms:created>
  <dcterms:modified xsi:type="dcterms:W3CDTF">2022-12-07T10:08:16Z</dcterms:modified>
</cp:coreProperties>
</file>